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0" autoAdjust="0"/>
  </p:normalViewPr>
  <p:slideViewPr>
    <p:cSldViewPr>
      <p:cViewPr>
        <p:scale>
          <a:sx n="138" d="100"/>
          <a:sy n="138" d="100"/>
        </p:scale>
        <p:origin x="-9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C6298-2A69-43FB-8A36-D46C44E8F2E3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01D56-3705-4311-BF78-C954CFF097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44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924800" cy="533400"/>
          </a:xfrm>
        </p:spPr>
        <p:txBody>
          <a:bodyPr/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609600" y="2438400"/>
            <a:ext cx="7924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609600" y="4419600"/>
            <a:ext cx="7924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85800" y="4876800"/>
            <a:ext cx="80772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3" name="Picture 4" descr="UNCC_Logo_whiteTPB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457200" y="6628000"/>
              <a:ext cx="6400800" cy="1434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609600" y="1905000"/>
            <a:ext cx="4267200" cy="1219200"/>
          </a:xfrm>
        </p:spPr>
        <p:txBody>
          <a:bodyPr/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609600" y="3124200"/>
            <a:ext cx="38862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1" name="Picture 4" descr="UNCC_Logo_whiteTPB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457200" y="6628000"/>
              <a:ext cx="6400800" cy="1434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>
            <a:lvl1pPr>
              <a:defRPr sz="2800" i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0" name="Picture 4" descr="UNCC_Logo_whiteTPB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457200" y="6628000"/>
              <a:ext cx="6400800" cy="1434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486400"/>
            <a:ext cx="9144000" cy="109696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lvl="0"/>
            <a:r>
              <a:rPr lang="en-US" dirty="0" smtClean="0"/>
              <a:t>Friday, January 16, 2009 (presentation date)</a:t>
            </a:r>
          </a:p>
          <a:p>
            <a:pPr lvl="0"/>
            <a:r>
              <a:rPr lang="en-US" dirty="0" smtClean="0"/>
              <a:t>Enter presenter’s full name &amp; title – Arial 24 pt both lines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spcBef>
          <a:spcPct val="20000"/>
        </a:spcBef>
        <a:buFont typeface="Arial" pitchFamily="34" charset="0"/>
        <a:buNone/>
        <a:defRPr sz="24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G_imageTEMPLATE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" y="0"/>
            <a:ext cx="9129099" cy="6858000"/>
          </a:xfrm>
          <a:prstGeom prst="rect">
            <a:avLst/>
          </a:prstGeom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Presentation Title, Arial 44 bold 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51054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January 16, 2009 (presentation date)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Enter presenter’s full name here – Arial 24 pt, both lines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Slide title, level 1, Arial 40 pt, bold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none" lIns="0" tIns="0" rIns="0" bIns="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Subtitle or section title, Arial 30 pt, bold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Number or bullet list, Arial 28 pt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 points are 26 pt.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 use pre-defined bullet formatting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Can customize bullet formatting if so desired</a:t>
            </a:r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Subtitle or section title #2, Arial 30 pt, bold</a:t>
            </a:r>
          </a:p>
          <a:p>
            <a:pPr marL="285750" indent="-285750">
              <a:spcBef>
                <a:spcPct val="20000"/>
              </a:spcBef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Write content large enough for intended audience </a:t>
            </a:r>
            <a:b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the method of viewing.  This is 28 pt.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Slide title, level 1, Arial 40 pt, bold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Subtitle or section title, </a:t>
            </a:r>
            <a:b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Arial 30 pt, bold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Number or bullet list, </a:t>
            </a:r>
            <a:b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Arial 28 pt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 points are 26 pt.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 align images/graphics</a:t>
            </a:r>
          </a:p>
          <a:p>
            <a:pPr lvl="1">
              <a:buNone/>
            </a:pP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the left or right of text</a:t>
            </a:r>
          </a:p>
          <a:p>
            <a:pPr lvl="1"/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Belk-Tower-0905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600200"/>
            <a:ext cx="2850509" cy="3986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Slide title, level 1, Arial 40 pt, bold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3505200" y="1570037"/>
            <a:ext cx="5334000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Subtitle or section title, </a:t>
            </a:r>
            <a:b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Arial 30 pt, bold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Number or bullet list, </a:t>
            </a:r>
            <a:b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Arial 28 pt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 points are 26 pt.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 align images/graphics</a:t>
            </a:r>
          </a:p>
          <a:p>
            <a:pPr lvl="1">
              <a:buNone/>
            </a:pP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the left or right of text</a:t>
            </a:r>
          </a:p>
          <a:p>
            <a:pPr lvl="1"/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Belk-Tower-0905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2600"/>
            <a:ext cx="2850509" cy="3986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NCCharlotte_template01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UNCCharlotte_template01 (1)</Template>
  <TotalTime>0</TotalTime>
  <Words>126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UNCCharlotte_template01 (1)</vt:lpstr>
      <vt:lpstr>PowerPoint Presentation</vt:lpstr>
      <vt:lpstr>Slide title, level 1, Arial 40 pt, bold</vt:lpstr>
      <vt:lpstr>Slide title, level 1, Arial 40 pt, bold</vt:lpstr>
      <vt:lpstr>Slide title, level 1, Arial 40 pt, bold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Jones</dc:creator>
  <cp:lastModifiedBy>Cindy Jones</cp:lastModifiedBy>
  <cp:revision>1</cp:revision>
  <dcterms:created xsi:type="dcterms:W3CDTF">2014-04-28T15:04:02Z</dcterms:created>
  <dcterms:modified xsi:type="dcterms:W3CDTF">2014-04-28T15:04:26Z</dcterms:modified>
</cp:coreProperties>
</file>