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60" autoAdjust="0"/>
  </p:normalViewPr>
  <p:slideViewPr>
    <p:cSldViewPr>
      <p:cViewPr>
        <p:scale>
          <a:sx n="138" d="100"/>
          <a:sy n="138" d="100"/>
        </p:scale>
        <p:origin x="-91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C6298-2A69-43FB-8A36-D46C44E8F2E3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01D56-3705-4311-BF78-C954CFF09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44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28601"/>
            <a:ext cx="8991600" cy="1143000"/>
          </a:xfrm>
        </p:spPr>
        <p:txBody>
          <a:bodyPr/>
          <a:lstStyle>
            <a:lvl1pPr>
              <a:defRPr sz="4000" b="1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7924800" cy="533400"/>
          </a:xfrm>
        </p:spPr>
        <p:txBody>
          <a:bodyPr/>
          <a:lstStyle>
            <a:lvl1pPr marL="0" indent="0" algn="l">
              <a:buFontTx/>
              <a:buNone/>
              <a:defRPr sz="3000" b="1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609600" y="2438400"/>
            <a:ext cx="79248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FontTx/>
              <a:buNone/>
              <a:defRPr sz="30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1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609600" y="4419600"/>
            <a:ext cx="7924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>
              <a:buFontTx/>
              <a:buNone/>
              <a:defRPr sz="3000" b="1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685800" y="4876800"/>
            <a:ext cx="80772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FontTx/>
              <a:buNone/>
              <a:defRPr sz="30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457200" y="5846763"/>
            <a:ext cx="8524875" cy="850900"/>
            <a:chOff x="457200" y="5846763"/>
            <a:chExt cx="8524875" cy="850900"/>
          </a:xfrm>
        </p:grpSpPr>
        <p:pic>
          <p:nvPicPr>
            <p:cNvPr id="13" name="Picture 4" descr="UNCC_Logo_whiteTPB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010400" y="5846763"/>
              <a:ext cx="1971675" cy="850900"/>
            </a:xfrm>
            <a:prstGeom prst="rect">
              <a:avLst/>
            </a:prstGeom>
            <a:noFill/>
          </p:spPr>
        </p:pic>
        <p:cxnSp>
          <p:nvCxnSpPr>
            <p:cNvPr id="14" name="Straight Connector 13"/>
            <p:cNvCxnSpPr/>
            <p:nvPr/>
          </p:nvCxnSpPr>
          <p:spPr>
            <a:xfrm>
              <a:off x="457200" y="6628000"/>
              <a:ext cx="6400800" cy="1434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28601"/>
            <a:ext cx="8991600" cy="1143000"/>
          </a:xfrm>
        </p:spPr>
        <p:txBody>
          <a:bodyPr/>
          <a:lstStyle>
            <a:lvl1pPr>
              <a:defRPr sz="4000" b="1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609600" y="1905000"/>
            <a:ext cx="4267200" cy="1219200"/>
          </a:xfrm>
        </p:spPr>
        <p:txBody>
          <a:bodyPr/>
          <a:lstStyle>
            <a:lvl1pPr marL="0" indent="0" algn="l">
              <a:buFontTx/>
              <a:buNone/>
              <a:defRPr sz="3000" b="1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609600" y="3124200"/>
            <a:ext cx="38862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FontTx/>
              <a:buNone/>
              <a:defRPr sz="30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1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457200" y="5846763"/>
            <a:ext cx="8524875" cy="850900"/>
            <a:chOff x="457200" y="5846763"/>
            <a:chExt cx="8524875" cy="850900"/>
          </a:xfrm>
        </p:grpSpPr>
        <p:pic>
          <p:nvPicPr>
            <p:cNvPr id="11" name="Picture 4" descr="UNCC_Logo_whiteTPB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010400" y="5846763"/>
              <a:ext cx="1971675" cy="850900"/>
            </a:xfrm>
            <a:prstGeom prst="rect">
              <a:avLst/>
            </a:prstGeom>
            <a:noFill/>
          </p:spPr>
        </p:pic>
        <p:cxnSp>
          <p:nvCxnSpPr>
            <p:cNvPr id="12" name="Straight Connector 11"/>
            <p:cNvCxnSpPr/>
            <p:nvPr/>
          </p:nvCxnSpPr>
          <p:spPr>
            <a:xfrm>
              <a:off x="457200" y="6628000"/>
              <a:ext cx="6400800" cy="1434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800600" cy="4525963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3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2600" y="1600200"/>
            <a:ext cx="3124200" cy="4525963"/>
          </a:xfrm>
        </p:spPr>
        <p:txBody>
          <a:bodyPr/>
          <a:lstStyle>
            <a:lvl1pPr>
              <a:defRPr sz="2800" i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28601"/>
            <a:ext cx="8991600" cy="1143000"/>
          </a:xfrm>
        </p:spPr>
        <p:txBody>
          <a:bodyPr/>
          <a:lstStyle>
            <a:lvl1pPr>
              <a:defRPr sz="4000" b="1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457200" y="5846763"/>
            <a:ext cx="8524875" cy="850900"/>
            <a:chOff x="457200" y="5846763"/>
            <a:chExt cx="8524875" cy="850900"/>
          </a:xfrm>
        </p:grpSpPr>
        <p:pic>
          <p:nvPicPr>
            <p:cNvPr id="10" name="Picture 4" descr="UNCC_Logo_whiteTPB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010400" y="5846763"/>
              <a:ext cx="1971675" cy="850900"/>
            </a:xfrm>
            <a:prstGeom prst="rect">
              <a:avLst/>
            </a:prstGeom>
            <a:noFill/>
          </p:spPr>
        </p:pic>
        <p:cxnSp>
          <p:nvCxnSpPr>
            <p:cNvPr id="11" name="Straight Connector 10"/>
            <p:cNvCxnSpPr/>
            <p:nvPr/>
          </p:nvCxnSpPr>
          <p:spPr>
            <a:xfrm>
              <a:off x="457200" y="6628000"/>
              <a:ext cx="6400800" cy="1434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Presentation Title, Arial 44 bold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5486400"/>
            <a:ext cx="9144000" cy="1096963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lvl="0"/>
            <a:r>
              <a:rPr lang="en-US" dirty="0" smtClean="0"/>
              <a:t>Friday, January 16, 2009 (presentation date)</a:t>
            </a:r>
          </a:p>
          <a:p>
            <a:pPr lvl="0"/>
            <a:r>
              <a:rPr lang="en-US" dirty="0" smtClean="0"/>
              <a:t>Enter presenter’s full name &amp; title – Arial 24 pt both lines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baseline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ctr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eaLnBrk="1" latinLnBrk="0" hangingPunct="1">
        <a:spcBef>
          <a:spcPct val="20000"/>
        </a:spcBef>
        <a:buFont typeface="Arial" pitchFamily="34" charset="0"/>
        <a:buNone/>
        <a:defRPr sz="2400" kern="1200" baseline="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G_imageTEMPLATE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0" y="0"/>
            <a:ext cx="9129099" cy="6858000"/>
          </a:xfrm>
          <a:prstGeom prst="rect">
            <a:avLst/>
          </a:prstGeom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685800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Presentation Title, Arial 44 bold </a:t>
            </a:r>
            <a:endParaRPr 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0" y="5105400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Friday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January 16, 2009 (presentation date)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Enter presenter’s full name here – Arial 24 pt, both lines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Slide title, level 1, Arial 40 pt, bold</a:t>
            </a:r>
            <a:endParaRPr lang="en-US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wrap="none" lIns="0" tIns="0" rIns="0" bIns="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Subtitle or section title, Arial 30 pt, bold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Number or bullet list, Arial 28 pt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Sub points are 26 pt.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 use pre-defined bullet formatting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Can customize bullet formatting if so desired</a:t>
            </a:r>
            <a:endParaRPr lang="en-US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</a:pPr>
            <a:r>
              <a:rPr lang="en-US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Subtitle or section title #2, Arial 30 pt, bold</a:t>
            </a:r>
          </a:p>
          <a:p>
            <a:pPr marL="285750" indent="-285750">
              <a:spcBef>
                <a:spcPct val="20000"/>
              </a:spcBef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Write content large enough for intended audience </a:t>
            </a:r>
            <a:b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and the method of viewing.  This is 28 pt.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Slide title, level 1, Arial 40 pt, bold</a:t>
            </a:r>
            <a:endParaRPr lang="en-US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Subtitle or section title, </a:t>
            </a:r>
            <a:br>
              <a:rPr lang="en-US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Arial 30 pt, bold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Number or bullet list, </a:t>
            </a:r>
            <a:b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Arial 28 pt</a:t>
            </a:r>
          </a:p>
          <a:p>
            <a:pPr lvl="1"/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Sub points are 26 pt.</a:t>
            </a:r>
          </a:p>
          <a:p>
            <a:pPr lvl="1"/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 align images/graphics</a:t>
            </a:r>
          </a:p>
          <a:p>
            <a:pPr lvl="1">
              <a:buNone/>
            </a:pP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 the left or right of text</a:t>
            </a:r>
          </a:p>
          <a:p>
            <a:pPr lvl="1"/>
            <a:endParaRPr lang="en-US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Belk-Tower-0905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1600200"/>
            <a:ext cx="2850509" cy="3986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Slide title, level 1, Arial 40 pt, bold</a:t>
            </a:r>
            <a:endParaRPr lang="en-US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4294967295"/>
          </p:nvPr>
        </p:nvSpPr>
        <p:spPr>
          <a:xfrm>
            <a:off x="3505200" y="1570037"/>
            <a:ext cx="5334000" cy="4525963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Subtitle or section title, </a:t>
            </a:r>
            <a:br>
              <a:rPr lang="en-US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Arial 30 pt, bold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Number or bullet list, </a:t>
            </a:r>
            <a:b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Arial 28 pt</a:t>
            </a:r>
          </a:p>
          <a:p>
            <a:pPr lvl="1"/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Sub points are 26 pt.</a:t>
            </a:r>
          </a:p>
          <a:p>
            <a:pPr lvl="1"/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 align images/graphics</a:t>
            </a:r>
          </a:p>
          <a:p>
            <a:pPr lvl="1">
              <a:buNone/>
            </a:pP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 the left or right of text</a:t>
            </a:r>
          </a:p>
          <a:p>
            <a:pPr lvl="1"/>
            <a:endParaRPr lang="en-US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Belk-Tower-0905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52600"/>
            <a:ext cx="2850509" cy="3986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UNCCharlotte_template01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UNCCharlotte_template01 (1)</Template>
  <TotalTime>0</TotalTime>
  <Words>126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UNCCharlotte_template01 (1)</vt:lpstr>
      <vt:lpstr>PowerPoint Presentation</vt:lpstr>
      <vt:lpstr>Slide title, level 1, Arial 40 pt, bold</vt:lpstr>
      <vt:lpstr>Slide title, level 1, Arial 40 pt, bold</vt:lpstr>
      <vt:lpstr>Slide title, level 1, Arial 40 pt, bold</vt:lpstr>
    </vt:vector>
  </TitlesOfParts>
  <Company>UNC Charlotte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 Jones</dc:creator>
  <cp:lastModifiedBy>Cindy Jones</cp:lastModifiedBy>
  <cp:revision>1</cp:revision>
  <dcterms:created xsi:type="dcterms:W3CDTF">2014-04-28T15:04:02Z</dcterms:created>
  <dcterms:modified xsi:type="dcterms:W3CDTF">2014-04-28T15:04:26Z</dcterms:modified>
</cp:coreProperties>
</file>