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8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9A27-DD1B-412F-B42D-A65474D5A2C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B5484-31D9-443A-AF8F-7E42192CDF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8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C_Logo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NCC_Logo_RG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410200"/>
            <a:ext cx="8534400" cy="9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		Day, Month 11, 2009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   Enter presenter full name here – Arial 24 pt</a:t>
            </a:r>
          </a:p>
          <a:p>
            <a:pPr lvl="0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553085"/>
            <a:ext cx="6553200" cy="140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703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 baseline="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410200"/>
            <a:ext cx="91440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Day, Month 11, 2009</a:t>
            </a:r>
            <a:b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Enter presenter full name here – Arial 24 pt, both lines</a:t>
            </a:r>
            <a:endParaRPr lang="en-US" sz="24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HHS_Logo_4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286000"/>
            <a:ext cx="4276254" cy="1981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Slide title, level 1, Arial 40 pt, bold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Subtitle or section title, Arial 30 pt, bold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Number or bullet list, Arial 28 pt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Sub points are 26 pt.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Can use pre-defined bullet formatting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Can customize bullet formatting if so desired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Subtitle or section title #2, Arial 30 pt, bold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Write content large enough for intended audience</a:t>
            </a:r>
            <a:b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 the method of viewing. This is 26 pt.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Subtitle or section title, </a:t>
            </a:r>
            <a:b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Arial 30 pt, bold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Number or bullet list,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Arial 28 pt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Sub points are 26 pt.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Can align images/graphics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 the left or right of text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 place border on image</a:t>
            </a:r>
            <a:b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if it bleeds into the white BG</a:t>
            </a:r>
            <a:b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</a:b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Slide title, level 1, Arial 40 pt, bold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Picture 3" descr="Belk-Tower-0905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447800"/>
            <a:ext cx="2850509" cy="3986200"/>
          </a:xfrm>
          <a:prstGeom prst="rect">
            <a:avLst/>
          </a:prstGeom>
          <a:ln w="25400">
            <a:solidFill>
              <a:srgbClr val="0066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Slide title, level 1, Arial 40 pt, bold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505200" y="1447800"/>
            <a:ext cx="53340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Subtitle or section title, </a:t>
            </a:r>
            <a:b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Arial 30 pt, bold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Number or bullet list,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Arial 28 pt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Sub points are 26 pt.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Can align images/graphics</a:t>
            </a:r>
            <a:b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to the left or right of text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Can place border on image</a:t>
            </a:r>
            <a:b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if it bleeds into the white BG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Picture 3" descr="Belk-Tower-0905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2850509" cy="3986200"/>
          </a:xfrm>
          <a:prstGeom prst="rect">
            <a:avLst/>
          </a:prstGeom>
          <a:ln w="25400">
            <a:solidFill>
              <a:srgbClr val="0066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NCCharlotte_template02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UNCCharlotte_template02 (1)</Template>
  <TotalTime>0</TotalTime>
  <Words>110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UNCCharlotte_template02 (1)</vt:lpstr>
      <vt:lpstr>Presentation Title, Arial 44 bold</vt:lpstr>
      <vt:lpstr>PowerPoint Presentation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Title, Arial 44 bold</dc:title>
  <dc:creator>Cindy Jones</dc:creator>
  <cp:lastModifiedBy>Cindy Jones</cp:lastModifiedBy>
  <cp:revision>1</cp:revision>
  <dcterms:created xsi:type="dcterms:W3CDTF">2014-04-28T15:04:37Z</dcterms:created>
  <dcterms:modified xsi:type="dcterms:W3CDTF">2014-04-28T15:04:55Z</dcterms:modified>
</cp:coreProperties>
</file>