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5867400"/>
            <a:ext cx="8610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47002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5410200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Day, Month 11, 2009</a:t>
            </a:r>
            <a:br>
              <a:rPr lang="en-US" sz="24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Enter presenter full name here – Arial 24 pt, both lines</a:t>
            </a:r>
            <a:endParaRPr lang="en-US" sz="2400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HHS_Logo_4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286000"/>
            <a:ext cx="4276254" cy="1981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838200" y="6324600"/>
            <a:ext cx="7391400" cy="158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Slide title, level 1, Arial 40 pt, bold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Subtitle or section title, Arial 30 pt, bold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Number or bullet list, Arial 28 pt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 points are 26 pt.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Can use pre-defined bullet formatting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Can customize bullet formatting if so desired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Subtitle or section title #2, Arial 30 pt, bold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Write content large enough for intended audience</a:t>
            </a:r>
            <a:b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the method of viewing. This is 26 pt.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Subtitle or section title, </a:t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Arial 30 pt, bold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Number or bullet list,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Arial 28 pt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 points are 26 pt.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Can align images/graphics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 the left or right of text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an place border on image</a:t>
            </a:r>
            <a:br>
              <a:rPr lang="en-US" sz="26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if it bleeds into the white BG</a:t>
            </a:r>
            <a:br>
              <a:rPr lang="en-US" sz="2600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</a:b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Slide title, level 1, Arial 40 pt, bold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Picture 3" descr="Belk-Tower-0905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447800"/>
            <a:ext cx="2850509" cy="3986200"/>
          </a:xfrm>
          <a:prstGeom prst="rect">
            <a:avLst/>
          </a:prstGeom>
          <a:ln w="25400">
            <a:solidFill>
              <a:srgbClr val="006600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Slide title, level 1, Arial 40 pt, bold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505200" y="1447800"/>
            <a:ext cx="53340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Subtitle or section title, </a:t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Arial 30 pt, bold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Number or bullet list,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Arial 28 pt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 points are 26 pt.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Can align images/graphics</a:t>
            </a:r>
            <a:b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to the left or right of text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Can place border on image</a:t>
            </a:r>
            <a:b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if it bleeds into the white BG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3" descr="Belk-Tower-0905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2850509" cy="3986200"/>
          </a:xfrm>
          <a:prstGeom prst="rect">
            <a:avLst/>
          </a:prstGeom>
          <a:ln w="25400">
            <a:solidFill>
              <a:srgbClr val="00660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CCharlotte_template02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UNCCharlotte_template02 (1)</Template>
  <TotalTime>0</TotalTime>
  <Words>110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UNCCharlotte_template02 (1)</vt:lpstr>
      <vt:lpstr>Presentation Title, Arial 44 bold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Cindy Jones</dc:creator>
  <cp:lastModifiedBy>Cindy Jones</cp:lastModifiedBy>
  <cp:revision>1</cp:revision>
  <dcterms:created xsi:type="dcterms:W3CDTF">2014-04-28T15:04:37Z</dcterms:created>
  <dcterms:modified xsi:type="dcterms:W3CDTF">2014-04-28T15:04:55Z</dcterms:modified>
</cp:coreProperties>
</file>